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Разряды местоимений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Вопросительные и относительные местоимения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85725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Лингвистическая разминка.</a:t>
            </a:r>
            <a:br>
              <a:rPr lang="ru-RU" sz="2800" dirty="0" smtClean="0"/>
            </a:br>
            <a:r>
              <a:rPr lang="ru-RU" sz="2000" dirty="0" smtClean="0"/>
              <a:t>Выпишите местоимения с предлогами (если они есть). Определите падеж. Что объединяет все местоимения?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645734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ru-RU" dirty="0" smtClean="0"/>
              <a:t>1. Это мы не проходили. </a:t>
            </a:r>
          </a:p>
          <a:p>
            <a:r>
              <a:rPr lang="ru-RU" dirty="0" smtClean="0"/>
              <a:t>    Это нам не задавали.</a:t>
            </a:r>
          </a:p>
          <a:p>
            <a:r>
              <a:rPr lang="ru-RU" dirty="0" smtClean="0"/>
              <a:t>2. Он очень скоро будет тут.</a:t>
            </a:r>
          </a:p>
          <a:p>
            <a:r>
              <a:rPr lang="ru-RU" dirty="0" smtClean="0"/>
              <a:t>     Скажите, как его зовут?</a:t>
            </a:r>
          </a:p>
          <a:p>
            <a:r>
              <a:rPr lang="ru-RU" dirty="0" smtClean="0"/>
              <a:t>3. Он бежал, и сильные рога</a:t>
            </a:r>
          </a:p>
          <a:p>
            <a:r>
              <a:rPr lang="ru-RU" dirty="0" smtClean="0"/>
              <a:t>     Задевали тучи, облака,</a:t>
            </a:r>
          </a:p>
          <a:p>
            <a:r>
              <a:rPr lang="ru-RU" dirty="0" smtClean="0"/>
              <a:t>     И казалось, будто бы над ним</a:t>
            </a:r>
          </a:p>
          <a:p>
            <a:r>
              <a:rPr lang="ru-RU" dirty="0" smtClean="0"/>
              <a:t>     Становилось небо голубым.</a:t>
            </a:r>
          </a:p>
          <a:p>
            <a:r>
              <a:rPr lang="ru-RU" dirty="0" smtClean="0"/>
              <a:t>4. Не смотрите вы, пожалуйста, свысока,</a:t>
            </a:r>
          </a:p>
          <a:p>
            <a:r>
              <a:rPr lang="ru-RU" dirty="0" smtClean="0"/>
              <a:t>     А по небу прокатите нас, облака!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071570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Сравните и определите, в какой графе речь идёт о вопросительных местоимениях, в какой – об относительных.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28811"/>
          <a:ext cx="8229600" cy="4349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053708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053708"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Местоимения, которые служат для выражения вопроса в вопросительных предложениях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Местоимения, которые образованы от вопросительных, но служат</a:t>
                      </a:r>
                      <a:r>
                        <a:rPr lang="ru-RU" baseline="0" dirty="0" smtClean="0"/>
                        <a:t> не для выражения вопроса, а для утверждения</a:t>
                      </a:r>
                      <a:endParaRPr lang="ru-RU" dirty="0"/>
                    </a:p>
                  </a:txBody>
                  <a:tcPr/>
                </a:tc>
              </a:tr>
              <a:tr h="105370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F0"/>
                          </a:solidFill>
                        </a:rPr>
                        <a:t>Кто?</a:t>
                      </a:r>
                      <a:r>
                        <a:rPr lang="ru-RU" baseline="0" dirty="0" smtClean="0">
                          <a:solidFill>
                            <a:srgbClr val="00B0F0"/>
                          </a:solidFill>
                        </a:rPr>
                        <a:t> Что? Какой? Каков? Который? Чей? Сколько?</a:t>
                      </a:r>
                      <a:endParaRPr lang="ru-RU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F0"/>
                          </a:solidFill>
                        </a:rPr>
                        <a:t>Кто, что, какой, каков, который, чей, сколько</a:t>
                      </a:r>
                      <a:endParaRPr lang="ru-RU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1053708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rgbClr val="00B0F0"/>
                          </a:solidFill>
                        </a:rPr>
                        <a:t>Кто</a:t>
                      </a:r>
                      <a:r>
                        <a:rPr lang="ru-RU" i="1" dirty="0" smtClean="0"/>
                        <a:t> сказал «мяу»?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Я знаю,</a:t>
                      </a:r>
                      <a:r>
                        <a:rPr lang="ru-RU" i="1" baseline="0" dirty="0" smtClean="0"/>
                        <a:t> </a:t>
                      </a:r>
                      <a:r>
                        <a:rPr lang="ru-RU" i="1" baseline="0" dirty="0" smtClean="0">
                          <a:solidFill>
                            <a:srgbClr val="00B0F0"/>
                          </a:solidFill>
                        </a:rPr>
                        <a:t>кто </a:t>
                      </a:r>
                      <a:r>
                        <a:rPr lang="ru-RU" i="1" baseline="0" dirty="0" smtClean="0">
                          <a:solidFill>
                            <a:schemeClr val="tx1"/>
                          </a:solidFill>
                        </a:rPr>
                        <a:t>сказал «мяу».</a:t>
                      </a:r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Выпишите из данных отрывков предложения с вопросительными местоимениями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502858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	1</a:t>
            </a:r>
            <a:r>
              <a:rPr lang="ru-RU" dirty="0" smtClean="0"/>
              <a:t>) Кто-то, желая смутить Пушкина, спросил его в обществе:</a:t>
            </a:r>
          </a:p>
          <a:p>
            <a:pPr marL="109728" indent="0">
              <a:buNone/>
            </a:pPr>
            <a:r>
              <a:rPr lang="ru-RU" dirty="0" smtClean="0"/>
              <a:t>	- </a:t>
            </a:r>
            <a:r>
              <a:rPr lang="ru-RU" dirty="0" smtClean="0"/>
              <a:t>Какое сходство между мной и солнцем?</a:t>
            </a:r>
          </a:p>
          <a:p>
            <a:pPr marL="109728" indent="0">
              <a:buNone/>
            </a:pPr>
            <a:r>
              <a:rPr lang="ru-RU" dirty="0" smtClean="0"/>
              <a:t>	Поэт </a:t>
            </a:r>
            <a:r>
              <a:rPr lang="ru-RU" dirty="0" smtClean="0"/>
              <a:t>быстро ответил:</a:t>
            </a:r>
          </a:p>
          <a:p>
            <a:pPr marL="109728" indent="0">
              <a:buNone/>
            </a:pPr>
            <a:r>
              <a:rPr lang="ru-RU" dirty="0" smtClean="0"/>
              <a:t>	- </a:t>
            </a:r>
            <a:r>
              <a:rPr lang="ru-RU" dirty="0" smtClean="0"/>
              <a:t>Ни на вас, ни на солнце нельзя взглянуть не поморщившись.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Выпишите из данных отрывков предложения с вопросительными местоимениями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502858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/>
              <a:t>	2</a:t>
            </a:r>
            <a:r>
              <a:rPr lang="ru-RU" dirty="0" smtClean="0"/>
              <a:t>) – Как ты здесь? – спросил Орлов у Пушкина, </a:t>
            </a:r>
            <a:r>
              <a:rPr lang="ru-RU" dirty="0" smtClean="0"/>
              <a:t>встретившись </a:t>
            </a:r>
            <a:r>
              <a:rPr lang="ru-RU" b="1" i="1" dirty="0" smtClean="0"/>
              <a:t>с ним </a:t>
            </a:r>
            <a:r>
              <a:rPr lang="ru-RU" dirty="0" smtClean="0"/>
              <a:t>в Киеве.</a:t>
            </a:r>
          </a:p>
          <a:p>
            <a:pPr marL="109728" indent="0">
              <a:buNone/>
            </a:pPr>
            <a:r>
              <a:rPr lang="ru-RU" dirty="0"/>
              <a:t>	</a:t>
            </a:r>
            <a:r>
              <a:rPr lang="ru-RU" dirty="0" smtClean="0"/>
              <a:t>– </a:t>
            </a:r>
            <a:r>
              <a:rPr lang="ru-RU" dirty="0" smtClean="0"/>
              <a:t>Язык  и до Киева доведёт,  - отвечал Пушкин.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* </a:t>
            </a:r>
            <a:r>
              <a:rPr lang="ru-RU" i="1" dirty="0" smtClean="0"/>
              <a:t>Составьте схемы предложений. Сделайте вывод.</a:t>
            </a:r>
          </a:p>
          <a:p>
            <a:pPr>
              <a:buNone/>
            </a:pPr>
            <a:r>
              <a:rPr lang="ru-RU" i="1" dirty="0" smtClean="0"/>
              <a:t>** Определите разряд и падеж выделенного местоимения. Какую особенность склонения этого местоимения вы можете отметить?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21444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«Превратите» вопросительные местоимения в относительные.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43142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09728" indent="0" fontAlgn="t">
              <a:buNone/>
            </a:pPr>
            <a:r>
              <a:rPr lang="ru-RU" b="1" dirty="0" smtClean="0"/>
              <a:t>1. Чем бы тебя угостить?</a:t>
            </a:r>
          </a:p>
          <a:p>
            <a:pPr marL="109728" indent="0" fontAlgn="t">
              <a:buNone/>
            </a:pPr>
            <a:r>
              <a:rPr lang="ru-RU" b="1" dirty="0" smtClean="0"/>
              <a:t>2. Какой у тебя размер обуви?</a:t>
            </a:r>
          </a:p>
          <a:p>
            <a:pPr marL="109728" indent="0" fontAlgn="t">
              <a:buNone/>
            </a:pPr>
            <a:r>
              <a:rPr lang="ru-RU" b="1" dirty="0" smtClean="0"/>
              <a:t>3. Каковы ваши планы?</a:t>
            </a:r>
          </a:p>
          <a:p>
            <a:pPr marL="109728" indent="0" fontAlgn="t">
              <a:buNone/>
            </a:pPr>
            <a:r>
              <a:rPr lang="ru-RU" b="1" dirty="0" smtClean="0"/>
              <a:t>4. Который час?</a:t>
            </a:r>
          </a:p>
          <a:p>
            <a:pPr marL="109728" indent="0" fontAlgn="t">
              <a:buNone/>
            </a:pPr>
            <a:r>
              <a:rPr lang="ru-RU" b="1" dirty="0" smtClean="0"/>
              <a:t>5. Чья это проделка?</a:t>
            </a:r>
          </a:p>
          <a:p>
            <a:pPr marL="109728" indent="0" fontAlgn="t">
              <a:buNone/>
            </a:pPr>
            <a:r>
              <a:rPr lang="ru-RU" b="1" dirty="0" smtClean="0"/>
              <a:t>6. Сколько сегодня уроков? </a:t>
            </a:r>
          </a:p>
          <a:p>
            <a:pPr fontAlgn="t"/>
            <a:endParaRPr lang="ru-RU" b="1" dirty="0" smtClean="0"/>
          </a:p>
          <a:p>
            <a:pPr fontAlgn="t">
              <a:buNone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33</TotalTime>
  <Words>231</Words>
  <Application>Microsoft Office PowerPoint</Application>
  <PresentationFormat>Экран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Разряды местоимений</vt:lpstr>
      <vt:lpstr>Лингвистическая разминка. Выпишите местоимения с предлогами (если они есть). Определите падеж. Что объединяет все местоимения?</vt:lpstr>
      <vt:lpstr>Сравните и определите, в какой графе речь идёт о вопросительных местоимениях, в какой – об относительных.</vt:lpstr>
      <vt:lpstr>Выпишите из данных отрывков предложения с вопросительными местоимениями</vt:lpstr>
      <vt:lpstr>Выпишите из данных отрывков предложения с вопросительными местоимениями</vt:lpstr>
      <vt:lpstr>«Превратите» вопросительные местоимения в относительные.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Разряды местоимений</dc:title>
  <cp:lastModifiedBy>1</cp:lastModifiedBy>
  <cp:revision>5</cp:revision>
  <dcterms:modified xsi:type="dcterms:W3CDTF">2021-03-17T14:58:43Z</dcterms:modified>
</cp:coreProperties>
</file>