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68" r:id="rId5"/>
    <p:sldId id="269" r:id="rId6"/>
    <p:sldId id="270" r:id="rId7"/>
    <p:sldId id="271" r:id="rId8"/>
    <p:sldId id="272" r:id="rId9"/>
    <p:sldId id="266" r:id="rId10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663300"/>
    <a:srgbClr val="990033"/>
    <a:srgbClr val="17A80C"/>
    <a:srgbClr val="71768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5E99-9ED4-45C9-AEBF-C428585735DE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857-2C52-4F2C-84FA-E62E2DA1C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5E99-9ED4-45C9-AEBF-C428585735DE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857-2C52-4F2C-84FA-E62E2DA1C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5E99-9ED4-45C9-AEBF-C428585735DE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857-2C52-4F2C-84FA-E62E2DA1C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5E99-9ED4-45C9-AEBF-C428585735DE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857-2C52-4F2C-84FA-E62E2DA1C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5E99-9ED4-45C9-AEBF-C428585735DE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857-2C52-4F2C-84FA-E62E2DA1C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5E99-9ED4-45C9-AEBF-C428585735DE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857-2C52-4F2C-84FA-E62E2DA1C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5E99-9ED4-45C9-AEBF-C428585735DE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857-2C52-4F2C-84FA-E62E2DA1C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5E99-9ED4-45C9-AEBF-C428585735DE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857-2C52-4F2C-84FA-E62E2DA1C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5E99-9ED4-45C9-AEBF-C428585735DE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857-2C52-4F2C-84FA-E62E2DA1C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5E99-9ED4-45C9-AEBF-C428585735DE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857-2C52-4F2C-84FA-E62E2DA1C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5E99-9ED4-45C9-AEBF-C428585735DE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857-2C52-4F2C-84FA-E62E2DA1C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B5E99-9ED4-45C9-AEBF-C428585735DE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7C857-2C52-4F2C-84FA-E62E2DA1C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3356992"/>
            <a:ext cx="4176464" cy="1728192"/>
          </a:xfrm>
        </p:spPr>
        <p:txBody>
          <a:bodyPr>
            <a:normAutofit fontScale="92500"/>
          </a:bodyPr>
          <a:lstStyle/>
          <a:p>
            <a:pPr algn="l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 ученица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«в» класса</a:t>
            </a:r>
          </a:p>
          <a:p>
            <a:pPr algn="l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Бородулина Мария</a:t>
            </a:r>
          </a:p>
          <a:p>
            <a:pPr algn="l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</a:p>
          <a:p>
            <a:pPr algn="l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Орлова Евгения Геннадьевна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7"/>
            <a:ext cx="7772400" cy="792087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«Средняя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общеобразовательная школа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№27»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83568" y="2420888"/>
            <a:ext cx="77724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</a:t>
            </a:r>
            <a:r>
              <a:rPr lang="ru-RU" sz="3600" b="1" i="1" noProof="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роисхождение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имени Мария</a:t>
            </a: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  <a:endParaRPr kumimoji="0" lang="ru-RU" sz="36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23728" y="2060848"/>
            <a:ext cx="489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 предмету: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русский язык</a:t>
            </a:r>
            <a:r>
              <a:rPr lang="ru-RU" dirty="0"/>
              <a:t> 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851920" y="5805264"/>
            <a:ext cx="1512168" cy="64807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Озерск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67744" y="1628800"/>
            <a:ext cx="489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 О О Б Щ Е Н И Е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836712"/>
            <a:ext cx="8136904" cy="4176464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800" b="1" i="1" dirty="0" smtClean="0"/>
              <a:t>Мария </a:t>
            </a:r>
            <a:r>
              <a:rPr lang="ru-RU" sz="2800" dirty="0" smtClean="0"/>
              <a:t>известно ещё с древних времен и имеет древнееврейское происхождение.  </a:t>
            </a:r>
            <a:br>
              <a:rPr lang="ru-RU" sz="2800" dirty="0" smtClean="0"/>
            </a:br>
            <a:r>
              <a:rPr lang="ru-RU" sz="2800" b="1" i="1" dirty="0" smtClean="0"/>
              <a:t> Мария </a:t>
            </a:r>
            <a:r>
              <a:rPr lang="ru-RU" sz="2800" b="1" i="1" dirty="0" smtClean="0"/>
              <a:t>- </a:t>
            </a:r>
            <a:r>
              <a:rPr lang="ru-RU" sz="2800" dirty="0" smtClean="0"/>
              <a:t>женское </a:t>
            </a:r>
            <a:r>
              <a:rPr lang="ru-RU" sz="2800" dirty="0" smtClean="0"/>
              <a:t>имя библейского происхождения. Именно так звали мать Иисуса.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Образовалось имя от древнееврейского имени </a:t>
            </a:r>
            <a:r>
              <a:rPr lang="ru-RU" sz="2800" dirty="0" err="1" smtClean="0"/>
              <a:t>Мирьям</a:t>
            </a:r>
            <a:r>
              <a:rPr lang="ru-RU" sz="2800" dirty="0" smtClean="0"/>
              <a:t> (</a:t>
            </a:r>
            <a:r>
              <a:rPr lang="ru-RU" sz="2800" dirty="0" err="1" smtClean="0"/>
              <a:t>Мариам</a:t>
            </a:r>
            <a:r>
              <a:rPr lang="ru-RU" sz="2800" dirty="0" smtClean="0"/>
              <a:t>).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8280920" cy="3456384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600" dirty="0" smtClean="0"/>
              <a:t>Впервые, в своей первоначальной форме – </a:t>
            </a:r>
            <a:r>
              <a:rPr lang="ru-RU" sz="2600" dirty="0" err="1" smtClean="0"/>
              <a:t>Мариам</a:t>
            </a:r>
            <a:r>
              <a:rPr lang="ru-RU" sz="2600" dirty="0" smtClean="0"/>
              <a:t>, </a:t>
            </a:r>
            <a:br>
              <a:rPr lang="ru-RU" sz="2600" dirty="0" smtClean="0"/>
            </a:br>
            <a:r>
              <a:rPr lang="ru-RU" sz="2600" dirty="0" smtClean="0"/>
              <a:t>оно упоминается в Ветхом Завете.</a:t>
            </a:r>
            <a:br>
              <a:rPr lang="ru-RU" sz="2600" dirty="0" smtClean="0"/>
            </a:br>
            <a:r>
              <a:rPr lang="ru-RU" sz="2600" dirty="0" smtClean="0"/>
              <a:t>В некоторых источниках это имя означает – печальная, в других – отвергнутая, в третьих – госпожа, в четвертых – горькая, упрямая, в пятых – любимая.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92696"/>
            <a:ext cx="8280920" cy="5760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3600" b="1" i="1" dirty="0" smtClean="0">
                <a:solidFill>
                  <a:srgbClr val="FF0000"/>
                </a:solidFill>
              </a:rPr>
              <a:t>ЗВУКОВОЕ ЗНАЧЕНИЕ ИМЕНИ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11560" y="1196752"/>
            <a:ext cx="8280920" cy="36724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</a:t>
            </a:r>
            <a:r>
              <a:rPr kumimoji="0" lang="ru-RU" sz="2600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– </a:t>
            </a:r>
            <a:r>
              <a:rPr kumimoji="0" lang="ru-RU" sz="26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готовность</a:t>
            </a:r>
            <a:r>
              <a:rPr kumimoji="0" lang="ru-RU" sz="26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помочь, застенчивость, мягкость;</a:t>
            </a:r>
            <a:endParaRPr kumimoji="0" lang="ru-RU" sz="2600" b="1" i="1" u="none" strike="noStrike" kern="1200" cap="none" spc="0" normalizeH="0" baseline="0" noProof="0" dirty="0" smtClean="0">
              <a:ln>
                <a:noFill/>
              </a:ln>
              <a:solidFill>
                <a:srgbClr val="CC0099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i="1" dirty="0" smtClean="0">
                <a:solidFill>
                  <a:srgbClr val="CC00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 – </a:t>
            </a:r>
            <a:r>
              <a:rPr lang="ru-RU" sz="2600" dirty="0" smtClean="0">
                <a:latin typeface="Times New Roman" pitchFamily="18" charset="0"/>
                <a:ea typeface="+mj-ea"/>
                <a:cs typeface="Times New Roman" pitchFamily="18" charset="0"/>
              </a:rPr>
              <a:t>сила и власть;</a:t>
            </a:r>
            <a:endParaRPr lang="ru-RU" sz="2600" dirty="0" smtClean="0">
              <a:solidFill>
                <a:srgbClr val="CC0099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</a:t>
            </a:r>
            <a:r>
              <a:rPr kumimoji="0" lang="ru-RU" sz="26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2600" u="none" strike="noStrike" kern="1200" cap="none" spc="0" normalizeH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- </a:t>
            </a:r>
            <a:r>
              <a:rPr kumimoji="0" lang="ru-RU" sz="26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решительность, работоспособность, аналитические способности;</a:t>
            </a:r>
            <a:endParaRPr kumimoji="0" lang="ru-RU" sz="2600" b="1" i="1" u="none" strike="noStrike" kern="1200" cap="none" spc="0" normalizeH="0" baseline="0" noProof="0" dirty="0" smtClean="0">
              <a:ln>
                <a:noFill/>
              </a:ln>
              <a:solidFill>
                <a:srgbClr val="CC0099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i="1" dirty="0" smtClean="0">
                <a:solidFill>
                  <a:srgbClr val="CC00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</a:t>
            </a:r>
            <a:r>
              <a:rPr lang="ru-RU" sz="2600" dirty="0" smtClean="0">
                <a:solidFill>
                  <a:srgbClr val="CC00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– </a:t>
            </a:r>
            <a:r>
              <a:rPr lang="ru-RU" sz="2600" dirty="0" smtClean="0">
                <a:latin typeface="Times New Roman" pitchFamily="18" charset="0"/>
                <a:ea typeface="+mj-ea"/>
                <a:cs typeface="Times New Roman" pitchFamily="18" charset="0"/>
              </a:rPr>
              <a:t>доброта;</a:t>
            </a:r>
            <a:endParaRPr lang="ru-RU" sz="2600" b="1" i="1" dirty="0" smtClean="0">
              <a:solidFill>
                <a:srgbClr val="CC0099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Я</a:t>
            </a:r>
            <a:r>
              <a:rPr kumimoji="0" lang="ru-RU" sz="2600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– </a:t>
            </a:r>
            <a:r>
              <a:rPr kumimoji="0" lang="ru-RU" sz="26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организаторские способности.</a:t>
            </a:r>
            <a:endParaRPr kumimoji="0" lang="ru-RU" sz="2600" b="1" i="1" u="none" strike="noStrike" kern="1200" cap="none" spc="0" normalizeH="0" baseline="0" noProof="0" dirty="0">
              <a:ln>
                <a:noFill/>
              </a:ln>
              <a:solidFill>
                <a:srgbClr val="CC0099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8280920" cy="3456384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600" b="1" i="1" dirty="0" smtClean="0"/>
              <a:t>Мария</a:t>
            </a:r>
            <a:r>
              <a:rPr lang="ru-RU" sz="2600" dirty="0" smtClean="0"/>
              <a:t> является одним из самых распространенных имен в нескольких странах: Россия, Украина, Испания, Польша и республика Беларусь.</a:t>
            </a:r>
            <a:br>
              <a:rPr lang="ru-RU" sz="2600" dirty="0" smtClean="0"/>
            </a:br>
            <a:r>
              <a:rPr lang="ru-RU" sz="2600" dirty="0" smtClean="0"/>
              <a:t>Во многих странах оно произносится по-разному. В Англии это Мэри, в Германии </a:t>
            </a:r>
            <a:r>
              <a:rPr lang="ru-RU" sz="2600" dirty="0" err="1" smtClean="0"/>
              <a:t>Марики</a:t>
            </a:r>
            <a:r>
              <a:rPr lang="ru-RU" sz="2600" dirty="0" smtClean="0"/>
              <a:t>, в Греции </a:t>
            </a:r>
            <a:r>
              <a:rPr lang="ru-RU" sz="2600" dirty="0" err="1" smtClean="0"/>
              <a:t>Мариетта</a:t>
            </a:r>
            <a:r>
              <a:rPr lang="ru-RU" sz="2600" dirty="0" smtClean="0"/>
              <a:t>.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8280920" cy="3456384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600" dirty="0" smtClean="0"/>
              <a:t>Мария – это единственное женское имя, которое может быть составляющей мужского имени, например – Эрих Мария Ремарк </a:t>
            </a:r>
            <a:r>
              <a:rPr lang="ru-RU" sz="2600" dirty="0" smtClean="0"/>
              <a:t>(</a:t>
            </a:r>
            <a:r>
              <a:rPr lang="ru-RU" sz="2600" dirty="0" smtClean="0"/>
              <a:t>немецкий писатель).</a:t>
            </a:r>
            <a:br>
              <a:rPr lang="ru-RU" sz="2600" dirty="0" smtClean="0"/>
            </a:br>
            <a:r>
              <a:rPr lang="ru-RU" sz="2600" dirty="0" smtClean="0"/>
              <a:t>Этим именем часто называли дочек в знатных, королевских и императорских семьях.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836712"/>
            <a:ext cx="8280920" cy="5760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КРАТКИЕ ФОРМЫ ИМЕНИ МАРИЯ</a:t>
            </a:r>
            <a:endParaRPr lang="ru-RU" sz="2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67544" y="1340768"/>
            <a:ext cx="8280920" cy="2808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just">
              <a:lnSpc>
                <a:spcPct val="15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Маша, </a:t>
            </a:r>
            <a:r>
              <a:rPr lang="ru-RU" sz="2800" b="1" dirty="0" err="1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Машуня</a:t>
            </a: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Машута</a:t>
            </a: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Машутка</a:t>
            </a: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, Маня, Мура, </a:t>
            </a:r>
            <a:r>
              <a:rPr lang="ru-RU" sz="2800" b="1" dirty="0" err="1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Марьюшка</a:t>
            </a: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, Марийка, Мариша, </a:t>
            </a:r>
            <a:r>
              <a:rPr lang="ru-RU" sz="2800" b="1" dirty="0" err="1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Марика</a:t>
            </a: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Мара</a:t>
            </a: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Марюня</a:t>
            </a: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Маруня</a:t>
            </a: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Маруля</a:t>
            </a: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, Маруся, Муся, </a:t>
            </a:r>
            <a:r>
              <a:rPr lang="ru-RU" sz="2800" b="1" dirty="0" err="1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Мася</a:t>
            </a: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Манюша</a:t>
            </a: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Манятка</a:t>
            </a: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Маняша</a:t>
            </a:r>
            <a:r>
              <a:rPr lang="ru-RU" sz="2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600" b="1" u="none" strike="noStrike" kern="1200" cap="none" spc="0" normalizeH="0" baseline="0" noProof="0" dirty="0">
              <a:ln>
                <a:noFill/>
              </a:ln>
              <a:solidFill>
                <a:srgbClr val="CC0099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8280920" cy="338437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2800" b="1" i="1" dirty="0" smtClean="0"/>
              <a:t>Мария</a:t>
            </a:r>
            <a:r>
              <a:rPr lang="ru-RU" sz="2800" dirty="0" smtClean="0"/>
              <a:t> – одно из популярнейших имен, которое используется в сказках, в литературе, в истории.</a:t>
            </a:r>
            <a:br>
              <a:rPr lang="ru-RU" sz="2800" dirty="0" smtClean="0"/>
            </a:br>
            <a:r>
              <a:rPr lang="ru-RU" sz="2800" dirty="0" smtClean="0"/>
              <a:t>Имя </a:t>
            </a:r>
            <a:r>
              <a:rPr lang="ru-RU" sz="2800" b="1" i="1" dirty="0" smtClean="0"/>
              <a:t>Мария</a:t>
            </a:r>
            <a:r>
              <a:rPr lang="ru-RU" sz="2800" dirty="0" smtClean="0"/>
              <a:t> – интернационально и, хотя используется уже не одну тысячу лет, не является устаревшим.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124744"/>
            <a:ext cx="8064896" cy="136815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Спасибо за внимание.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55576" y="2924944"/>
            <a:ext cx="8064896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212</Words>
  <Application>Microsoft Office PowerPoint</Application>
  <PresentationFormat>Экран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Муниципальное бюджетное общеобразовательное учреждение «Средняя общеобразовательная школа №27»</vt:lpstr>
      <vt:lpstr>Мария известно ещё с древних времен и имеет древнееврейское происхождение.    Мария - женское имя библейского происхождения. Именно так звали мать Иисуса.   Образовалось имя от древнееврейского имени Мирьям (Мариам). </vt:lpstr>
      <vt:lpstr>Впервые, в своей первоначальной форме – Мариам,  оно упоминается в Ветхом Завете. В некоторых источниках это имя означает – печальная, в других – отвергнутая, в третьих – госпожа, в четвертых – горькая, упрямая, в пятых – любимая.</vt:lpstr>
      <vt:lpstr>ЗВУКОВОЕ ЗНАЧЕНИЕ ИМЕНИ</vt:lpstr>
      <vt:lpstr>Мария является одним из самых распространенных имен в нескольких странах: Россия, Украина, Испания, Польша и республика Беларусь. Во многих странах оно произносится по-разному. В Англии это Мэри, в Германии Марики, в Греции Мариетта.</vt:lpstr>
      <vt:lpstr>Мария – это единственное женское имя, которое может быть составляющей мужского имени, например – Эрих Мария Ремарк (немецкий писатель). Этим именем часто называли дочек в знатных, королевских и императорских семьях.</vt:lpstr>
      <vt:lpstr>КРАТКИЕ ФОРМЫ ИМЕНИ МАРИЯ</vt:lpstr>
      <vt:lpstr>Мария – одно из популярнейших имен, которое используется в сказках, в литературе, в истории. Имя Мария – интернационально и, хотя используется уже не одну тысячу лет, не является устаревшим.</vt:lpstr>
      <vt:lpstr>Спасибо за внимание.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05</dc:creator>
  <cp:lastModifiedBy>Бородулина</cp:lastModifiedBy>
  <cp:revision>56</cp:revision>
  <dcterms:created xsi:type="dcterms:W3CDTF">2017-09-19T04:53:50Z</dcterms:created>
  <dcterms:modified xsi:type="dcterms:W3CDTF">2020-12-17T08:44:27Z</dcterms:modified>
</cp:coreProperties>
</file>