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18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870104"/>
            <a:ext cx="6400800" cy="987896"/>
          </a:xfrm>
        </p:spPr>
        <p:txBody>
          <a:bodyPr>
            <a:normAutofit/>
          </a:bodyPr>
          <a:lstStyle/>
          <a:p>
            <a:pPr algn="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9" y="1268760"/>
            <a:ext cx="7309364" cy="3656697"/>
          </a:xfrm>
        </p:spPr>
        <p:txBody>
          <a:bodyPr>
            <a:normAutofit fontScale="90000"/>
          </a:bodyPr>
          <a:lstStyle/>
          <a:p>
            <a:r>
              <a:rPr lang="ru-RU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Этимология имени </a:t>
            </a:r>
            <a:r>
              <a:rPr lang="ru-RU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Максим</a:t>
            </a:r>
            <a:endParaRPr lang="ru-RU" sz="8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18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История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052736"/>
            <a:ext cx="87849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Имя Максим пришло к нам из латинского языка от слова «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максимус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», что в переводе означает – «максимальный, величайший».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России имя было популярно в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XIX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веке. Вновь стало широко использоваться в конце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XX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столетия.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  <p:pic>
        <p:nvPicPr>
          <p:cNvPr id="9" name="Рисунок 8" descr="IMG_204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87624" y="3140967"/>
            <a:ext cx="6552728" cy="3438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18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Именины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1772816"/>
            <a:ext cx="4536504" cy="4824536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Имя Максим дважды в году отмечает День Ангела(Именины):</a:t>
            </a:r>
          </a:p>
          <a:p>
            <a:pPr algn="r"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26 января(преподобный Максим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Кавсокаливит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и 27 мая(святой мученик Максим из купцов).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IMG_2018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66648" y="1340768"/>
            <a:ext cx="3871097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18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Известные люди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052736"/>
            <a:ext cx="9144000" cy="4525963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 известных людей с этим именем можно отметить Максима Горького – писателя, Максима Воробьева – художника, Максима Ковалевского – ученого-юриста и много других.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IMG_2019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2636912"/>
            <a:ext cx="2471314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IMG_2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2924944"/>
            <a:ext cx="2808312" cy="3460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IMG_2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00192" y="2564904"/>
            <a:ext cx="2448272" cy="3349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83568" y="602128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Максим Горький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563888" y="630932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Максим Воробьев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44208" y="587727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Максим Ковалевский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18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Максимов день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283968" y="1412776"/>
            <a:ext cx="4258816" cy="4525963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Народный праздник «Максимов день» отмечается 3 февраля в честь Максима Грека, который родился в Греции, но переехал в Россию, где занимался переводом духовных произведений.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IMG_2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052736"/>
            <a:ext cx="4104456" cy="4957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602128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Икона Максима Грека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18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124744"/>
            <a:ext cx="3419872" cy="5040560"/>
          </a:xfrm>
        </p:spPr>
        <p:txBody>
          <a:bodyPr/>
          <a:lstStyle/>
          <a:p>
            <a:pPr algn="r"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Если в этот день помолиться Максиму Греку за дорогого человека, то всё в его жизни будет хорошо. Молитва защитит от беды и подарит надежду на будущее.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IMG_20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548680"/>
            <a:ext cx="5557117" cy="5879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18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Максим 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других странах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Перевод имени Максим на разных языках имеет немного другое значение и звучит по-другому. На английском языке переводится как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Maxim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(Максим), на итальянском –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Massimo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Массимо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), на немецком –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Maximilian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(Максимилиан).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IMG_2025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1520" y="3933056"/>
            <a:ext cx="3600400" cy="2270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IMG_202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808" y="4365104"/>
            <a:ext cx="3397249" cy="2290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IMG_2027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3933056"/>
            <a:ext cx="3448422" cy="2345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18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Интересные факты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1052736"/>
            <a:ext cx="8229600" cy="4525963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Планета Максима – Плутон;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Цвет имени – малиновый;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Дерево – ясень;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Растение – фуксия;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Камень-талисман – аметист.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IMG_2029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89889">
            <a:off x="155797" y="4016845"/>
            <a:ext cx="2276872" cy="2276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IMG_20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37009">
            <a:off x="2195570" y="4436946"/>
            <a:ext cx="216024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IMG_2031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980728"/>
            <a:ext cx="2679762" cy="3573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IMG_2033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5151">
            <a:off x="6047656" y="4653136"/>
            <a:ext cx="3096344" cy="1999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IMG_2032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5769">
            <a:off x="4021478" y="4067709"/>
            <a:ext cx="2520280" cy="1890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_18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584" y="1628800"/>
            <a:ext cx="77048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внимание! </a:t>
            </a:r>
            <a:r>
              <a:rPr lang="ru-RU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sym typeface="Wingdings" pitchFamily="2" charset="2"/>
              </a:rPr>
              <a:t></a:t>
            </a:r>
            <a:endParaRPr lang="ru-RU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33</TotalTime>
  <Words>234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Этимология имени Максим</vt:lpstr>
      <vt:lpstr>История</vt:lpstr>
      <vt:lpstr>Именины</vt:lpstr>
      <vt:lpstr>Известные люди</vt:lpstr>
      <vt:lpstr>Максимов день</vt:lpstr>
      <vt:lpstr>Презентация PowerPoint</vt:lpstr>
      <vt:lpstr>Максим в других странах</vt:lpstr>
      <vt:lpstr>Интересные факты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Vera</dc:creator>
  <cp:lastModifiedBy>Элла Салихова</cp:lastModifiedBy>
  <cp:revision>7</cp:revision>
  <dcterms:created xsi:type="dcterms:W3CDTF">2017-12-13T14:34:33Z</dcterms:created>
  <dcterms:modified xsi:type="dcterms:W3CDTF">2020-12-17T16:24:53Z</dcterms:modified>
</cp:coreProperties>
</file>